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65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8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3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9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1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0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7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7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4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6572-3C88-D446-A2CB-E86B425B407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E04C-CA7D-C040-AF57-50447DAA8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2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412" y="300898"/>
            <a:ext cx="477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Residential Service Monthly Performance Board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8066" y="1101858"/>
            <a:ext cx="6858000" cy="6463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Date:__________	</a:t>
            </a:r>
            <a:r>
              <a:rPr lang="en-US" dirty="0" smtClean="0"/>
              <a:t> </a:t>
            </a:r>
            <a:r>
              <a:rPr lang="en-US" dirty="0" smtClean="0"/>
              <a:t>Working Day: </a:t>
            </a:r>
            <a:r>
              <a:rPr lang="en-US" dirty="0" smtClean="0"/>
              <a:t>_______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Days </a:t>
            </a:r>
            <a:r>
              <a:rPr lang="en-US" dirty="0" smtClean="0"/>
              <a:t>Left:	_______		  </a:t>
            </a:r>
            <a:endParaRPr lang="en-US" dirty="0" smtClean="0"/>
          </a:p>
          <a:p>
            <a:r>
              <a:rPr lang="en-US" dirty="0" smtClean="0"/>
              <a:t> Break </a:t>
            </a:r>
            <a:r>
              <a:rPr lang="en-US" dirty="0" smtClean="0"/>
              <a:t>Even :	</a:t>
            </a:r>
            <a:r>
              <a:rPr lang="en-US" dirty="0" smtClean="0"/>
              <a:t>_______</a:t>
            </a:r>
            <a:r>
              <a:rPr lang="en-US" dirty="0"/>
              <a:t>	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Break </a:t>
            </a:r>
            <a:r>
              <a:rPr lang="en-US" dirty="0" smtClean="0"/>
              <a:t>Even Date:</a:t>
            </a:r>
            <a:r>
              <a:rPr lang="en-US" dirty="0"/>
              <a:t>	</a:t>
            </a:r>
            <a:r>
              <a:rPr lang="en-US" dirty="0" smtClean="0"/>
              <a:t>_______ 	 	 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Revenue </a:t>
            </a:r>
            <a:r>
              <a:rPr lang="en-US" dirty="0" smtClean="0"/>
              <a:t>Goal:	</a:t>
            </a:r>
            <a:r>
              <a:rPr lang="en-US" dirty="0" smtClean="0"/>
              <a:t> ______MTD Actual _______ </a:t>
            </a:r>
            <a:r>
              <a:rPr lang="en-US" dirty="0" smtClean="0"/>
              <a:t>MTD </a:t>
            </a:r>
            <a:r>
              <a:rPr lang="en-US" dirty="0" smtClean="0"/>
              <a:t>Goal:_______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Revenue Run Rate:		_______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K.P.I.’s			Daily				Month to Date							</a:t>
            </a:r>
            <a:r>
              <a:rPr lang="en-US" b="1" dirty="0"/>
              <a:t>	</a:t>
            </a:r>
            <a:endParaRPr lang="en-US" dirty="0"/>
          </a:p>
          <a:p>
            <a:r>
              <a:rPr lang="en-US" dirty="0" smtClean="0"/>
              <a:t>				Benchmark  Actual		Benchmark	Actual</a:t>
            </a:r>
          </a:p>
          <a:p>
            <a:endParaRPr lang="en-US" dirty="0"/>
          </a:p>
          <a:p>
            <a:r>
              <a:rPr lang="en-US" dirty="0" smtClean="0"/>
              <a:t>Revenue per Hour	 _______	    _______	_______	</a:t>
            </a:r>
            <a:r>
              <a:rPr lang="en-US" dirty="0"/>
              <a:t> </a:t>
            </a:r>
            <a:r>
              <a:rPr lang="en-US" dirty="0" smtClean="0"/>
              <a:t>    _______</a:t>
            </a:r>
          </a:p>
          <a:p>
            <a:endParaRPr lang="en-US" dirty="0"/>
          </a:p>
          <a:p>
            <a:r>
              <a:rPr lang="en-US" dirty="0" smtClean="0"/>
              <a:t>Revenue:			_______	     _______       _______	     _______</a:t>
            </a:r>
          </a:p>
          <a:p>
            <a:endParaRPr lang="en-US" dirty="0"/>
          </a:p>
          <a:p>
            <a:r>
              <a:rPr lang="en-US" dirty="0" smtClean="0"/>
              <a:t>Lead Conversions:	_______	     _______       _______	     _______</a:t>
            </a:r>
          </a:p>
          <a:p>
            <a:endParaRPr lang="en-US" dirty="0"/>
          </a:p>
          <a:p>
            <a:r>
              <a:rPr lang="en-US" dirty="0" smtClean="0"/>
              <a:t>Agreement Sales:	_______	     _______       _______	     _______</a:t>
            </a:r>
          </a:p>
          <a:p>
            <a:endParaRPr lang="en-US" dirty="0"/>
          </a:p>
          <a:p>
            <a:r>
              <a:rPr lang="en-US" dirty="0" smtClean="0"/>
              <a:t>Additional Work:	_______	     _______       _______	     _______</a:t>
            </a:r>
          </a:p>
        </p:txBody>
      </p:sp>
    </p:spTree>
    <p:extLst>
      <p:ext uri="{BB962C8B-B14F-4D97-AF65-F5344CB8AC3E}">
        <p14:creationId xmlns:p14="http://schemas.microsoft.com/office/powerpoint/2010/main" val="339046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412" y="300898"/>
            <a:ext cx="522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Residential Sales and Production Performance Board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8066" y="690986"/>
            <a:ext cx="6858000" cy="8679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/>
              <a:t>Date:__________	 Working Day: _______   Days Left:	_______		  </a:t>
            </a:r>
          </a:p>
          <a:p>
            <a:r>
              <a:rPr lang="en-US" dirty="0"/>
              <a:t> Break Even :	_______	  Break Even Date:	_______ 	 	    </a:t>
            </a:r>
          </a:p>
          <a:p>
            <a:endParaRPr lang="en-US" dirty="0" smtClean="0"/>
          </a:p>
          <a:p>
            <a:r>
              <a:rPr lang="en-US" dirty="0" smtClean="0"/>
              <a:t>Sales</a:t>
            </a:r>
            <a:endParaRPr lang="en-US" dirty="0"/>
          </a:p>
          <a:p>
            <a:r>
              <a:rPr lang="en-US" dirty="0"/>
              <a:t>Revenue Goal:	 ______MTD Actual _______ MTD Goal:_______</a:t>
            </a:r>
          </a:p>
          <a:p>
            <a:endParaRPr lang="en-US" dirty="0"/>
          </a:p>
          <a:p>
            <a:r>
              <a:rPr lang="en-US" dirty="0" smtClean="0"/>
              <a:t>Install (Production</a:t>
            </a:r>
            <a:endParaRPr lang="en-US" dirty="0"/>
          </a:p>
          <a:p>
            <a:r>
              <a:rPr lang="en-US" dirty="0"/>
              <a:t>Revenue Goal:	 ______MTD Actual _______ MTD Goal:_______</a:t>
            </a:r>
          </a:p>
          <a:p>
            <a:endParaRPr lang="en-US" dirty="0"/>
          </a:p>
          <a:p>
            <a:r>
              <a:rPr lang="en-US" dirty="0"/>
              <a:t>Revenue Run Rate:		_______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Sales K.P.I.’s			Daily				Month to Date							</a:t>
            </a:r>
            <a:r>
              <a:rPr lang="en-US" b="1" dirty="0"/>
              <a:t>	</a:t>
            </a:r>
            <a:endParaRPr lang="en-US" dirty="0"/>
          </a:p>
          <a:p>
            <a:r>
              <a:rPr lang="en-US" dirty="0" smtClean="0"/>
              <a:t>				Benchmark  Actual		Benchmark	Actual</a:t>
            </a:r>
          </a:p>
          <a:p>
            <a:endParaRPr lang="en-US" dirty="0"/>
          </a:p>
          <a:p>
            <a:r>
              <a:rPr lang="en-US" dirty="0" smtClean="0"/>
              <a:t>Presentations:		 _______	    _______	_______	</a:t>
            </a:r>
            <a:r>
              <a:rPr lang="en-US" dirty="0"/>
              <a:t> </a:t>
            </a:r>
            <a:r>
              <a:rPr lang="en-US" dirty="0" smtClean="0"/>
              <a:t>    _______</a:t>
            </a:r>
          </a:p>
          <a:p>
            <a:endParaRPr lang="en-US" dirty="0"/>
          </a:p>
          <a:p>
            <a:r>
              <a:rPr lang="en-US" dirty="0" smtClean="0"/>
              <a:t>Average Sale:		_______	     _______       _______	     _______</a:t>
            </a:r>
          </a:p>
          <a:p>
            <a:endParaRPr lang="en-US" dirty="0"/>
          </a:p>
          <a:p>
            <a:r>
              <a:rPr lang="en-US" dirty="0" smtClean="0"/>
              <a:t>Closing %:		_______	     _______       _______	     _______</a:t>
            </a:r>
          </a:p>
          <a:p>
            <a:endParaRPr lang="en-US" dirty="0"/>
          </a:p>
          <a:p>
            <a:r>
              <a:rPr lang="en-US" dirty="0" smtClean="0"/>
              <a:t>Total Sales:		_______	     _______       _______	     _______</a:t>
            </a:r>
          </a:p>
          <a:p>
            <a:endParaRPr lang="en-US" dirty="0" smtClean="0"/>
          </a:p>
          <a:p>
            <a:r>
              <a:rPr lang="en-US" b="1" dirty="0" smtClean="0"/>
              <a:t>Production KPI’s	</a:t>
            </a:r>
            <a:r>
              <a:rPr lang="en-US" dirty="0" smtClean="0"/>
              <a:t>Benchmark  Actual		Benchmark	Actual</a:t>
            </a:r>
          </a:p>
          <a:p>
            <a:endParaRPr lang="en-US" dirty="0"/>
          </a:p>
          <a:p>
            <a:r>
              <a:rPr lang="en-US" dirty="0" smtClean="0"/>
              <a:t>Installed revenue:   _______	     _______       _______	     _______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333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020" y="300898"/>
            <a:ext cx="255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Cash Performance Board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022" y="784366"/>
            <a:ext cx="6858000" cy="8402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Cash flow											Cash Spread</a:t>
            </a:r>
            <a:endParaRPr lang="en-US" dirty="0"/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r>
              <a:rPr lang="en-US" dirty="0" smtClean="0"/>
              <a:t>(Cash_______ + Receivables _______) – Payables _______ = _______</a:t>
            </a:r>
          </a:p>
          <a:p>
            <a:endParaRPr lang="en-US" dirty="0" smtClean="0"/>
          </a:p>
          <a:p>
            <a:r>
              <a:rPr lang="en-US" dirty="0" smtClean="0"/>
              <a:t>Date:__________	Working days: </a:t>
            </a:r>
            <a:r>
              <a:rPr lang="en-US" dirty="0" smtClean="0"/>
              <a:t>_______	 </a:t>
            </a:r>
            <a:r>
              <a:rPr lang="en-US" dirty="0" smtClean="0"/>
              <a:t>Days Left:	_______		    </a:t>
            </a:r>
            <a:endParaRPr lang="en-US" dirty="0" smtClean="0"/>
          </a:p>
          <a:p>
            <a:r>
              <a:rPr lang="en-US" dirty="0" smtClean="0"/>
              <a:t>Company Break </a:t>
            </a:r>
            <a:r>
              <a:rPr lang="en-US" dirty="0" smtClean="0"/>
              <a:t>Even </a:t>
            </a:r>
            <a:r>
              <a:rPr lang="en-US" dirty="0" smtClean="0"/>
              <a:t>:</a:t>
            </a: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smtClean="0"/>
              <a:t>_______</a:t>
            </a:r>
          </a:p>
          <a:p>
            <a:endParaRPr lang="en-US" dirty="0"/>
          </a:p>
          <a:p>
            <a:r>
              <a:rPr lang="en-US" dirty="0" smtClean="0"/>
              <a:t>MTD Revenue Actual:	_______	     MTD Revenue Goal:	 _______</a:t>
            </a:r>
          </a:p>
          <a:p>
            <a:endParaRPr lang="en-US" dirty="0"/>
          </a:p>
          <a:p>
            <a:r>
              <a:rPr lang="en-US" dirty="0" smtClean="0"/>
              <a:t>Revenue Run Rate:		_______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471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</Words>
  <Application>Microsoft Macintosh PowerPoint</Application>
  <PresentationFormat>On-screen Show (4:3)</PresentationFormat>
  <Paragraphs>79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Wittman</dc:creator>
  <cp:lastModifiedBy>Tom Wittman</cp:lastModifiedBy>
  <cp:revision>7</cp:revision>
  <dcterms:created xsi:type="dcterms:W3CDTF">2020-01-12T00:21:35Z</dcterms:created>
  <dcterms:modified xsi:type="dcterms:W3CDTF">2020-01-15T11:59:33Z</dcterms:modified>
</cp:coreProperties>
</file>