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22" d="100"/>
          <a:sy n="22" d="100"/>
        </p:scale>
        <p:origin x="-632" y="-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18F-AC69-BA4B-B519-ED5AAA88C488}" type="datetimeFigureOut">
              <a:rPr lang="en-US" smtClean="0"/>
              <a:t>9/15/19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FDE0-8199-3345-91DC-AE909F233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0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18F-AC69-BA4B-B519-ED5AAA88C488}" type="datetimeFigureOut">
              <a:rPr lang="en-US" smtClean="0"/>
              <a:t>9/15/19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FDE0-8199-3345-91DC-AE909F233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23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18F-AC69-BA4B-B519-ED5AAA88C488}" type="datetimeFigureOut">
              <a:rPr lang="en-US" smtClean="0"/>
              <a:t>9/15/19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FDE0-8199-3345-91DC-AE909F233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92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18F-AC69-BA4B-B519-ED5AAA88C488}" type="datetimeFigureOut">
              <a:rPr lang="en-US" smtClean="0"/>
              <a:t>9/15/19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FDE0-8199-3345-91DC-AE909F233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96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18F-AC69-BA4B-B519-ED5AAA88C488}" type="datetimeFigureOut">
              <a:rPr lang="en-US" smtClean="0"/>
              <a:t>9/15/19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FDE0-8199-3345-91DC-AE909F233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36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18F-AC69-BA4B-B519-ED5AAA88C488}" type="datetimeFigureOut">
              <a:rPr lang="en-US" smtClean="0"/>
              <a:t>9/15/19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FDE0-8199-3345-91DC-AE909F233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15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18F-AC69-BA4B-B519-ED5AAA88C488}" type="datetimeFigureOut">
              <a:rPr lang="en-US" smtClean="0"/>
              <a:t>9/15/19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FDE0-8199-3345-91DC-AE909F233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06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18F-AC69-BA4B-B519-ED5AAA88C488}" type="datetimeFigureOut">
              <a:rPr lang="en-US" smtClean="0"/>
              <a:t>9/15/19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FDE0-8199-3345-91DC-AE909F233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7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18F-AC69-BA4B-B519-ED5AAA88C488}" type="datetimeFigureOut">
              <a:rPr lang="en-US" smtClean="0"/>
              <a:t>9/15/19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FDE0-8199-3345-91DC-AE909F233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67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18F-AC69-BA4B-B519-ED5AAA88C488}" type="datetimeFigureOut">
              <a:rPr lang="en-US" smtClean="0"/>
              <a:t>9/15/19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FDE0-8199-3345-91DC-AE909F233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904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1B18F-AC69-BA4B-B519-ED5AAA88C488}" type="datetimeFigureOut">
              <a:rPr lang="en-US" smtClean="0"/>
              <a:t>9/15/19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AFDE0-8199-3345-91DC-AE909F233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09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1B18F-AC69-BA4B-B519-ED5AAA88C488}" type="datetimeFigureOut">
              <a:rPr lang="en-US" smtClean="0"/>
              <a:t>9/15/19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AFDE0-8199-3345-91DC-AE909F233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5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1307286"/>
            <a:ext cx="685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84849" y="0"/>
            <a:ext cx="112044" cy="9144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578129" y="2992"/>
            <a:ext cx="112044" cy="9144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2761" y="205426"/>
            <a:ext cx="1840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Satisfy the</a:t>
            </a:r>
          </a:p>
          <a:p>
            <a:pPr algn="ctr"/>
            <a:r>
              <a:rPr lang="en-US" dirty="0" smtClean="0"/>
              <a:t>Important Urgent</a:t>
            </a:r>
          </a:p>
          <a:p>
            <a:pPr algn="ctr"/>
            <a:r>
              <a:rPr lang="en-US" dirty="0" smtClean="0"/>
              <a:t>Request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544900" y="171066"/>
            <a:ext cx="1723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Perform a</a:t>
            </a:r>
          </a:p>
          <a:p>
            <a:pPr algn="ctr"/>
            <a:r>
              <a:rPr lang="en-US" dirty="0" smtClean="0"/>
              <a:t>Risk Assessment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19269" y="174058"/>
            <a:ext cx="22493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Draw attention to</a:t>
            </a:r>
          </a:p>
          <a:p>
            <a:pPr algn="ctr"/>
            <a:r>
              <a:rPr lang="en-US" dirty="0" smtClean="0"/>
              <a:t>One or two Important </a:t>
            </a:r>
          </a:p>
          <a:p>
            <a:pPr algn="ctr"/>
            <a:r>
              <a:rPr lang="en-US" dirty="0" smtClean="0"/>
              <a:t>Non Urgent Options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348" y="1438012"/>
            <a:ext cx="2342345" cy="784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Be Prepared</a:t>
            </a:r>
          </a:p>
          <a:p>
            <a:r>
              <a:rPr lang="en-US" sz="1400" dirty="0"/>
              <a:t>Park in the right spot</a:t>
            </a:r>
          </a:p>
          <a:p>
            <a:r>
              <a:rPr lang="en-US" sz="1400" dirty="0"/>
              <a:t>Look Sharp - Be Sharp</a:t>
            </a:r>
          </a:p>
          <a:p>
            <a:r>
              <a:rPr lang="en-US" sz="1400" dirty="0"/>
              <a:t>Knock on </a:t>
            </a:r>
            <a:r>
              <a:rPr lang="en-US" sz="1400" dirty="0" smtClean="0"/>
              <a:t>door</a:t>
            </a:r>
          </a:p>
          <a:p>
            <a:endParaRPr lang="en-US" sz="1400" dirty="0"/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Business Card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Photo ID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Floor </a:t>
            </a:r>
            <a:r>
              <a:rPr lang="en-US" sz="1400" dirty="0" smtClean="0"/>
              <a:t>Savers</a:t>
            </a:r>
          </a:p>
          <a:p>
            <a:pPr marL="285750" indent="-285750">
              <a:buFont typeface="Arial"/>
              <a:buChar char="•"/>
            </a:pPr>
            <a:endParaRPr lang="en-US" sz="1400" dirty="0"/>
          </a:p>
          <a:p>
            <a:r>
              <a:rPr lang="en-US" sz="1400" dirty="0"/>
              <a:t>Ask for purpose of call </a:t>
            </a:r>
          </a:p>
          <a:p>
            <a:r>
              <a:rPr lang="en-US" sz="1400" dirty="0"/>
              <a:t>Listen to understand</a:t>
            </a:r>
          </a:p>
          <a:p>
            <a:r>
              <a:rPr lang="en-US" sz="1400" dirty="0"/>
              <a:t>Write down what they want</a:t>
            </a:r>
          </a:p>
          <a:p>
            <a:r>
              <a:rPr lang="en-US" sz="1400" dirty="0"/>
              <a:t>Repeat what they </a:t>
            </a:r>
            <a:r>
              <a:rPr lang="en-US" sz="1400" dirty="0" smtClean="0"/>
              <a:t>said</a:t>
            </a:r>
          </a:p>
          <a:p>
            <a:endParaRPr lang="en-US" sz="1400" dirty="0"/>
          </a:p>
          <a:p>
            <a:r>
              <a:rPr lang="en-US" sz="1400" dirty="0"/>
              <a:t>Set the </a:t>
            </a:r>
            <a:r>
              <a:rPr lang="en-US" sz="1400" dirty="0" smtClean="0"/>
              <a:t>Agenda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What you will need to do</a:t>
            </a:r>
            <a:endParaRPr lang="en-US" sz="1400" dirty="0"/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Time Commitment</a:t>
            </a:r>
            <a:endParaRPr lang="en-US" sz="1400" dirty="0"/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Access to the home</a:t>
            </a:r>
            <a:endParaRPr lang="en-US" sz="1400" dirty="0"/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Options to </a:t>
            </a:r>
            <a:r>
              <a:rPr lang="en-US" sz="1400" dirty="0" smtClean="0"/>
              <a:t>review</a:t>
            </a:r>
          </a:p>
          <a:p>
            <a:pPr marL="285750" indent="-285750">
              <a:buFont typeface="Arial"/>
              <a:buChar char="•"/>
            </a:pPr>
            <a:endParaRPr lang="en-US" sz="1400" dirty="0"/>
          </a:p>
          <a:p>
            <a:r>
              <a:rPr lang="en-US" sz="1400" dirty="0" smtClean="0"/>
              <a:t>Evaluate the system</a:t>
            </a:r>
          </a:p>
          <a:p>
            <a:endParaRPr lang="en-US" sz="1400" dirty="0"/>
          </a:p>
          <a:p>
            <a:r>
              <a:rPr lang="en-US" sz="1400" dirty="0" smtClean="0"/>
              <a:t>Prepare your options</a:t>
            </a:r>
          </a:p>
          <a:p>
            <a:endParaRPr lang="en-US" sz="1400" dirty="0"/>
          </a:p>
          <a:p>
            <a:r>
              <a:rPr lang="en-US" sz="1400" dirty="0" smtClean="0"/>
              <a:t>Re engage your Customer</a:t>
            </a:r>
          </a:p>
          <a:p>
            <a:endParaRPr lang="en-US" sz="1400" dirty="0" smtClean="0"/>
          </a:p>
          <a:p>
            <a:r>
              <a:rPr lang="en-US" sz="1400" dirty="0" smtClean="0"/>
              <a:t>(Demand Service)</a:t>
            </a:r>
            <a:endParaRPr lang="en-US" sz="1400" dirty="0"/>
          </a:p>
          <a:p>
            <a:r>
              <a:rPr lang="en-US" sz="1400" dirty="0" smtClean="0"/>
              <a:t>Explain what it will take to </a:t>
            </a:r>
          </a:p>
          <a:p>
            <a:r>
              <a:rPr lang="en-US" sz="1400" dirty="0" smtClean="0"/>
              <a:t>Restore operation and</a:t>
            </a:r>
          </a:p>
          <a:p>
            <a:r>
              <a:rPr lang="en-US" sz="1400" dirty="0" smtClean="0"/>
              <a:t>any pre-emptive repairs </a:t>
            </a:r>
          </a:p>
          <a:p>
            <a:endParaRPr lang="en-US" sz="1400" dirty="0"/>
          </a:p>
          <a:p>
            <a:r>
              <a:rPr lang="en-US" sz="1400" dirty="0" smtClean="0"/>
              <a:t>(Maintenance or Tune up’s)</a:t>
            </a:r>
          </a:p>
          <a:p>
            <a:r>
              <a:rPr lang="en-US" sz="1400" dirty="0" smtClean="0"/>
              <a:t> Review system operation</a:t>
            </a:r>
          </a:p>
          <a:p>
            <a:r>
              <a:rPr lang="en-US" sz="1400" dirty="0" smtClean="0"/>
              <a:t>any pre-emptive repairs </a:t>
            </a:r>
          </a:p>
          <a:p>
            <a:r>
              <a:rPr lang="en-US" sz="1400" dirty="0" smtClean="0"/>
              <a:t>And any relevant accessories</a:t>
            </a:r>
            <a:endParaRPr lang="en-US" sz="1400" dirty="0" smtClean="0"/>
          </a:p>
          <a:p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2374606" y="1459680"/>
            <a:ext cx="2164299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Age of system</a:t>
            </a:r>
          </a:p>
          <a:p>
            <a:endParaRPr lang="en-US" sz="1400" dirty="0"/>
          </a:p>
          <a:p>
            <a:r>
              <a:rPr lang="en-US" sz="1400" dirty="0" smtClean="0"/>
              <a:t>Average Life of System</a:t>
            </a:r>
          </a:p>
          <a:p>
            <a:endParaRPr lang="en-US" sz="1400" dirty="0"/>
          </a:p>
          <a:p>
            <a:r>
              <a:rPr lang="en-US" sz="1400" dirty="0" smtClean="0"/>
              <a:t>Warranty status</a:t>
            </a:r>
          </a:p>
          <a:p>
            <a:endParaRPr lang="en-US" sz="1400" dirty="0"/>
          </a:p>
          <a:p>
            <a:r>
              <a:rPr lang="en-US" sz="1400" dirty="0" smtClean="0"/>
              <a:t>Probability of Future issues</a:t>
            </a:r>
          </a:p>
          <a:p>
            <a:endParaRPr lang="en-US" sz="1400" dirty="0" smtClean="0"/>
          </a:p>
          <a:p>
            <a:endParaRPr lang="en-US" sz="1400" dirty="0"/>
          </a:p>
          <a:p>
            <a:r>
              <a:rPr lang="en-US" sz="1400" i="1" dirty="0" smtClean="0"/>
              <a:t>Recommend one or two </a:t>
            </a:r>
          </a:p>
          <a:p>
            <a:r>
              <a:rPr lang="en-US" sz="1400" i="1" dirty="0" smtClean="0"/>
              <a:t>Non Urgent solutions</a:t>
            </a:r>
          </a:p>
          <a:p>
            <a:endParaRPr lang="en-US" sz="1400" dirty="0"/>
          </a:p>
          <a:p>
            <a:endParaRPr lang="en-US" sz="14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4674516" y="1462672"/>
            <a:ext cx="2016773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Maintenance Agreement</a:t>
            </a:r>
          </a:p>
          <a:p>
            <a:endParaRPr lang="en-US" sz="1400" i="1" dirty="0" smtClean="0"/>
          </a:p>
          <a:p>
            <a:r>
              <a:rPr lang="en-US" sz="1400" i="1" dirty="0" smtClean="0"/>
              <a:t>Relevant  Accessories</a:t>
            </a:r>
          </a:p>
          <a:p>
            <a:endParaRPr lang="en-US" sz="1400" i="1" dirty="0"/>
          </a:p>
          <a:p>
            <a:r>
              <a:rPr lang="en-US" sz="1400" i="1" dirty="0" smtClean="0"/>
              <a:t>Additional Work</a:t>
            </a:r>
          </a:p>
          <a:p>
            <a:endParaRPr lang="en-US" sz="1400" i="1" dirty="0"/>
          </a:p>
          <a:p>
            <a:r>
              <a:rPr lang="en-US" sz="1400" i="1" dirty="0" smtClean="0"/>
              <a:t>System Upgrade</a:t>
            </a:r>
          </a:p>
          <a:p>
            <a:endParaRPr lang="en-US" sz="1400" i="1" dirty="0"/>
          </a:p>
          <a:p>
            <a:r>
              <a:rPr lang="en-US" sz="1400" i="1" dirty="0" smtClean="0"/>
              <a:t>Clarity Program</a:t>
            </a:r>
          </a:p>
          <a:p>
            <a:endParaRPr lang="en-US" sz="1400" i="1" dirty="0"/>
          </a:p>
          <a:p>
            <a:endParaRPr lang="en-US" sz="1400" i="1" dirty="0" smtClean="0"/>
          </a:p>
          <a:p>
            <a:endParaRPr lang="en-US" sz="1400" dirty="0"/>
          </a:p>
          <a:p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934340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75</Words>
  <Application>Microsoft Macintosh PowerPoint</Application>
  <PresentationFormat>On-screen Show (4:3)</PresentationFormat>
  <Paragraphs>65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Wittman</dc:creator>
  <cp:lastModifiedBy>Tom Wittman</cp:lastModifiedBy>
  <cp:revision>3</cp:revision>
  <cp:lastPrinted>2019-09-15T16:52:11Z</cp:lastPrinted>
  <dcterms:created xsi:type="dcterms:W3CDTF">2019-09-15T16:26:59Z</dcterms:created>
  <dcterms:modified xsi:type="dcterms:W3CDTF">2019-09-15T16:53:37Z</dcterms:modified>
</cp:coreProperties>
</file>